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6" r:id="rId1"/>
  </p:sldMasterIdLst>
  <p:notesMasterIdLst>
    <p:notesMasterId r:id="rId8"/>
  </p:notesMasterIdLst>
  <p:sldIdLst>
    <p:sldId id="256" r:id="rId2"/>
    <p:sldId id="257" r:id="rId3"/>
    <p:sldId id="258" r:id="rId4"/>
    <p:sldId id="263" r:id="rId5"/>
    <p:sldId id="260" r:id="rId6"/>
    <p:sldId id="262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6AA337-C7A4-4C4B-821F-AEECC599A4B0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D8C38-8487-4ED3-B8A6-2A51BA8EA38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5758-FE12-42C2-BB71-7414BA31D608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6818-7262-448F-B011-F56C6097F7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5758-FE12-42C2-BB71-7414BA31D608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6818-7262-448F-B011-F56C6097F70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5758-FE12-42C2-BB71-7414BA31D608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6818-7262-448F-B011-F56C6097F7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5758-FE12-42C2-BB71-7414BA31D608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6818-7262-448F-B011-F56C6097F70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6818-7262-448F-B011-F56C6097F70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F285758-FE12-42C2-BB71-7414BA31D608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5758-FE12-42C2-BB71-7414BA31D608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6818-7262-448F-B011-F56C6097F7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5758-FE12-42C2-BB71-7414BA31D608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6818-7262-448F-B011-F56C6097F70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5758-FE12-42C2-BB71-7414BA31D608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6818-7262-448F-B011-F56C6097F7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5758-FE12-42C2-BB71-7414BA31D608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6818-7262-448F-B011-F56C6097F7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5758-FE12-42C2-BB71-7414BA31D608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6818-7262-448F-B011-F56C6097F70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5758-FE12-42C2-BB71-7414BA31D608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76818-7262-448F-B011-F56C6097F70F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F285758-FE12-42C2-BB71-7414BA31D608}" type="datetimeFigureOut">
              <a:rPr lang="ko-KR" altLang="en-US" smtClean="0"/>
              <a:pPr/>
              <a:t>2011-09-21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D676818-7262-448F-B011-F56C6097F70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xStyles>
    <p:titleStyle>
      <a:lvl1pPr algn="ctr" rtl="0" eaLnBrk="1" latinLnBrk="1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vyew.com/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.usm.edu/legacy/plag/plagiarismtutorial.php" TargetMode="External"/><Relationship Id="rId2" Type="http://schemas.openxmlformats.org/officeDocument/2006/relationships/hyperlink" Target="http://www.plagiarism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ndiana.edu/~icy/medi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Reducing plagiarism</a:t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Cool Resource</a:t>
            </a:r>
            <a:endParaRPr lang="ko-KR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19256" cy="4493096"/>
          </a:xfrm>
        </p:spPr>
        <p:txBody>
          <a:bodyPr/>
          <a:lstStyle/>
          <a:p>
            <a:pPr>
              <a:buNone/>
            </a:pPr>
            <a:r>
              <a:rPr lang="en-US" altLang="ko-KR" dirty="0"/>
              <a:t>1</a:t>
            </a:r>
            <a:r>
              <a:rPr lang="en-US" altLang="ko-KR" dirty="0" smtClean="0"/>
              <a:t>. What is Plagiarism?</a:t>
            </a:r>
          </a:p>
          <a:p>
            <a:pPr>
              <a:buNone/>
            </a:pPr>
            <a:r>
              <a:rPr lang="en-US" altLang="ko-KR" dirty="0" smtClean="0"/>
              <a:t>2. Useful site</a:t>
            </a:r>
          </a:p>
          <a:p>
            <a:pPr>
              <a:buNone/>
            </a:pPr>
            <a:r>
              <a:rPr lang="en-US" altLang="ko-KR" dirty="0" smtClean="0"/>
              <a:t>3. More information </a:t>
            </a:r>
          </a:p>
          <a:p>
            <a:pPr>
              <a:buNone/>
            </a:pP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4968552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Wingdings" pitchFamily="2" charset="2"/>
              <a:buChar char="v"/>
            </a:pPr>
            <a:endParaRPr lang="en-US" altLang="ko-KR" b="1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en-US" altLang="ko-KR" sz="4600" b="1" dirty="0" smtClean="0"/>
              <a:t>Copying and pasting text from any web site is plagiarism.</a:t>
            </a:r>
          </a:p>
          <a:p>
            <a:pPr marL="514350" indent="-514350">
              <a:buAutoNum type="arabicPeriod"/>
            </a:pPr>
            <a:endParaRPr lang="en-US" altLang="ko-KR" sz="4600" b="1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en-US" altLang="ko-KR" sz="4600" b="1" dirty="0" smtClean="0"/>
              <a:t>Transcribing text from any printed material, such as books, magazines, encyclopedias or newspapers, is plagiarism.</a:t>
            </a:r>
          </a:p>
          <a:p>
            <a:pPr marL="514350" indent="-514350">
              <a:buAutoNum type="arabicPeriod"/>
            </a:pPr>
            <a:endParaRPr lang="en-US" altLang="ko-KR" sz="4600" b="1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en-US" altLang="ko-KR" sz="4600" b="1" dirty="0" smtClean="0"/>
              <a:t>Simply modifying text from any of the above sources is plagiarism.</a:t>
            </a:r>
          </a:p>
          <a:p>
            <a:pPr marL="514350" indent="-514350">
              <a:buNone/>
            </a:pPr>
            <a:r>
              <a:rPr lang="en-US" altLang="ko-KR" dirty="0" smtClean="0"/>
              <a:t>        </a:t>
            </a:r>
          </a:p>
          <a:p>
            <a:pPr marL="514350" indent="-514350">
              <a:buNone/>
            </a:pPr>
            <a:r>
              <a:rPr lang="en-US" altLang="ko-KR" dirty="0" smtClean="0"/>
              <a:t>       </a:t>
            </a:r>
          </a:p>
          <a:p>
            <a:pPr marL="514350" indent="-514350">
              <a:buNone/>
            </a:pPr>
            <a:endParaRPr lang="en-US" altLang="ko-KR" sz="2400" dirty="0" smtClean="0"/>
          </a:p>
          <a:p>
            <a:pPr marL="514350" indent="-514350">
              <a:buFont typeface="Wingdings" pitchFamily="2" charset="2"/>
              <a:buChar char="ü"/>
            </a:pPr>
            <a:endParaRPr lang="en-US" altLang="ko-KR" sz="1800" b="1" dirty="0"/>
          </a:p>
          <a:p>
            <a:pPr marL="514350" indent="-514350">
              <a:buNone/>
            </a:pPr>
            <a:endParaRPr lang="en-US" altLang="ko-KR" sz="1800" b="1" dirty="0" smtClean="0"/>
          </a:p>
          <a:p>
            <a:pPr marL="514350" indent="-514350">
              <a:buNone/>
            </a:pP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What is plagiarism?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556792"/>
            <a:ext cx="8568952" cy="489654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Wingdings" pitchFamily="2" charset="2"/>
              <a:buChar char="v"/>
            </a:pPr>
            <a:endParaRPr lang="en-US" altLang="ko-KR" sz="2600" b="1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en-US" altLang="ko-KR" sz="2600" b="1" dirty="0" smtClean="0"/>
              <a:t>Using another student’s work and claiming it as your own, even with permission, is academically unethical and is treated as plagiarism. </a:t>
            </a:r>
          </a:p>
          <a:p>
            <a:pPr marL="514350" indent="-514350">
              <a:buFont typeface="Wingdings" pitchFamily="2" charset="2"/>
              <a:buChar char="v"/>
            </a:pPr>
            <a:endParaRPr lang="en-US" altLang="ko-KR" sz="2600" b="1" dirty="0" smtClean="0"/>
          </a:p>
          <a:p>
            <a:pPr marL="514350" indent="-514350">
              <a:buFont typeface="Wingdings" pitchFamily="2" charset="2"/>
              <a:buChar char="v"/>
            </a:pPr>
            <a:r>
              <a:rPr lang="en-US" altLang="ko-KR" sz="2600" b="1" dirty="0" smtClean="0"/>
              <a:t>Translation from one language to another is not using your own words. </a:t>
            </a:r>
          </a:p>
          <a:p>
            <a:pPr marL="514350" indent="-514350">
              <a:buFont typeface="Wingdings" pitchFamily="2" charset="2"/>
              <a:buChar char="v"/>
            </a:pPr>
            <a:endParaRPr lang="en-US" altLang="ko-KR" sz="2000" b="1" dirty="0" smtClean="0"/>
          </a:p>
          <a:p>
            <a:pPr marL="514350" indent="-514350">
              <a:buNone/>
            </a:pPr>
            <a:endParaRPr lang="en-US" altLang="ko-KR" sz="2400" b="1" dirty="0" smtClean="0"/>
          </a:p>
          <a:p>
            <a:pPr marL="514350" indent="-514350">
              <a:buNone/>
            </a:pPr>
            <a:endParaRPr lang="en-US" altLang="ko-KR" sz="2400" dirty="0" smtClean="0"/>
          </a:p>
          <a:p>
            <a:pPr marL="514350" indent="-514350">
              <a:buFont typeface="Wingdings" pitchFamily="2" charset="2"/>
              <a:buChar char="ü"/>
            </a:pPr>
            <a:endParaRPr lang="en-US" altLang="ko-KR" sz="1800" b="1" dirty="0"/>
          </a:p>
          <a:p>
            <a:pPr marL="514350" indent="-514350">
              <a:buNone/>
            </a:pPr>
            <a:endParaRPr lang="en-US" altLang="ko-KR" sz="1800" b="1" dirty="0" smtClean="0"/>
          </a:p>
          <a:p>
            <a:pPr marL="514350" indent="-514350">
              <a:buNone/>
            </a:pP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What is plagiarism?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altLang="ko-KR" b="1" dirty="0" smtClean="0"/>
              <a:t> www.memechecker.com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Font typeface="Wingdings" pitchFamily="2" charset="2"/>
              <a:buChar char="v"/>
            </a:pPr>
            <a:endParaRPr lang="en-US" altLang="ko-KR" sz="2000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Useful site</a:t>
            </a:r>
            <a:endParaRPr lang="ko-KR" altLang="en-US" dirty="0"/>
          </a:p>
        </p:txBody>
      </p:sp>
      <p:pic>
        <p:nvPicPr>
          <p:cNvPr id="4" name="그림 3" descr="vveiw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4869160"/>
            <a:ext cx="2295116" cy="962025"/>
          </a:xfrm>
          <a:prstGeom prst="rect">
            <a:avLst/>
          </a:prstGeom>
        </p:spPr>
      </p:pic>
      <p:pic>
        <p:nvPicPr>
          <p:cNvPr id="5" name="그림 4" descr="캡처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2348880"/>
            <a:ext cx="6505575" cy="1714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altLang="ko-KR" dirty="0" smtClean="0">
                <a:hlinkClick r:id="rId2"/>
              </a:rPr>
              <a:t> http://www.plagiarism.org/</a:t>
            </a:r>
            <a:r>
              <a:rPr lang="en-US" altLang="ko-KR" dirty="0" smtClean="0"/>
              <a:t> </a:t>
            </a:r>
            <a:br>
              <a:rPr lang="en-US" altLang="ko-KR" dirty="0" smtClean="0"/>
            </a:b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>
                <a:hlinkClick r:id="rId3"/>
              </a:rPr>
              <a:t>http://www.lib.usm.edu/legacy/plag/plagiarismtutorial.php</a:t>
            </a:r>
            <a:r>
              <a:rPr lang="en-US" altLang="ko-KR" dirty="0" smtClean="0"/>
              <a:t> </a:t>
            </a:r>
            <a:br>
              <a:rPr lang="en-US" altLang="ko-KR" dirty="0" smtClean="0"/>
            </a:br>
            <a:endParaRPr lang="en-US" altLang="ko-KR" dirty="0" smtClean="0"/>
          </a:p>
          <a:p>
            <a:pPr>
              <a:buFont typeface="Wingdings" pitchFamily="2" charset="2"/>
              <a:buChar char="v"/>
            </a:pPr>
            <a:r>
              <a:rPr lang="en-US" altLang="ko-KR" dirty="0" smtClean="0">
                <a:hlinkClick r:id="rId4"/>
              </a:rPr>
              <a:t>http://www.indiana.edu/~icy/media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More information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214</TotalTime>
  <Words>125</Words>
  <Application>Microsoft Office PowerPoint</Application>
  <PresentationFormat>화면 슬라이드 쇼(4:3)</PresentationFormat>
  <Paragraphs>36</Paragraphs>
  <Slides>6</Slides>
  <Notes>0</Notes>
  <HiddenSlides>1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고구려 벽화</vt:lpstr>
      <vt:lpstr>Reducing plagiarism </vt:lpstr>
      <vt:lpstr>Contents</vt:lpstr>
      <vt:lpstr> What is plagiarism?</vt:lpstr>
      <vt:lpstr> What is plagiarism?</vt:lpstr>
      <vt:lpstr> Useful site</vt:lpstr>
      <vt:lpstr>More information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forum</dc:title>
  <dc:creator>DataBase</dc:creator>
  <cp:lastModifiedBy>문태인</cp:lastModifiedBy>
  <cp:revision>29</cp:revision>
  <dcterms:created xsi:type="dcterms:W3CDTF">2011-09-17T11:03:11Z</dcterms:created>
  <dcterms:modified xsi:type="dcterms:W3CDTF">2011-09-21T13:19:13Z</dcterms:modified>
</cp:coreProperties>
</file>